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9" r:id="rId4"/>
    <p:sldId id="263" r:id="rId5"/>
    <p:sldId id="261" r:id="rId6"/>
    <p:sldId id="264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8" autoAdjust="0"/>
    <p:restoredTop sz="94660"/>
  </p:normalViewPr>
  <p:slideViewPr>
    <p:cSldViewPr snapToGrid="0">
      <p:cViewPr varScale="1">
        <p:scale>
          <a:sx n="91" d="100"/>
          <a:sy n="91" d="100"/>
        </p:scale>
        <p:origin x="90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9EE5-B149-4EEA-9892-23821E14D345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8BA7-AD84-4F31-9AA8-DEE226916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366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9EE5-B149-4EEA-9892-23821E14D345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8BA7-AD84-4F31-9AA8-DEE226916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22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9EE5-B149-4EEA-9892-23821E14D345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8BA7-AD84-4F31-9AA8-DEE226916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107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9EE5-B149-4EEA-9892-23821E14D345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8BA7-AD84-4F31-9AA8-DEE226916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311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9EE5-B149-4EEA-9892-23821E14D345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8BA7-AD84-4F31-9AA8-DEE226916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256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9EE5-B149-4EEA-9892-23821E14D345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8BA7-AD84-4F31-9AA8-DEE226916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58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9EE5-B149-4EEA-9892-23821E14D345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8BA7-AD84-4F31-9AA8-DEE226916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4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9EE5-B149-4EEA-9892-23821E14D345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8BA7-AD84-4F31-9AA8-DEE226916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65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9EE5-B149-4EEA-9892-23821E14D345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8BA7-AD84-4F31-9AA8-DEE226916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831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9EE5-B149-4EEA-9892-23821E14D345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8BA7-AD84-4F31-9AA8-DEE226916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540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9EE5-B149-4EEA-9892-23821E14D345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8BA7-AD84-4F31-9AA8-DEE226916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979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89EE5-B149-4EEA-9892-23821E14D345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18BA7-AD84-4F31-9AA8-DEE226916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728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8485" y="1393353"/>
            <a:ext cx="1698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minteqv4.txt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54408" y="1013716"/>
            <a:ext cx="1371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objects.txt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18485" y="1762685"/>
            <a:ext cx="1626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adsmodels.txt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8485" y="4059804"/>
            <a:ext cx="1169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Output.dat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18484" y="4429136"/>
            <a:ext cx="1626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Chemistry.inp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18485" y="3687124"/>
            <a:ext cx="1169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Input.dat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21751" y="5167800"/>
            <a:ext cx="2041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Documentation.inp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18485" y="5537132"/>
            <a:ext cx="1903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Concert.xml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18485" y="4798468"/>
            <a:ext cx="1551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Composer.inp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18485" y="5906464"/>
            <a:ext cx="1551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orchestra.jar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Elbow Connector 18"/>
          <p:cNvCxnSpPr/>
          <p:nvPr/>
        </p:nvCxnSpPr>
        <p:spPr>
          <a:xfrm flipV="1">
            <a:off x="2568652" y="1604989"/>
            <a:ext cx="1528355" cy="145036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/>
          <p:nvPr/>
        </p:nvCxnSpPr>
        <p:spPr>
          <a:xfrm>
            <a:off x="2568652" y="3424690"/>
            <a:ext cx="1528355" cy="135239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ight Arrow 24"/>
          <p:cNvSpPr/>
          <p:nvPr/>
        </p:nvSpPr>
        <p:spPr>
          <a:xfrm>
            <a:off x="5413091" y="1421265"/>
            <a:ext cx="470263" cy="3135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>
            <a:off x="5416355" y="4732829"/>
            <a:ext cx="470263" cy="3135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4425" y="2807686"/>
            <a:ext cx="1001206" cy="87943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3345" y="1109980"/>
            <a:ext cx="991145" cy="93608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92112" y="4429136"/>
            <a:ext cx="993609" cy="979416"/>
          </a:xfrm>
          <a:prstGeom prst="rect">
            <a:avLst/>
          </a:prstGeom>
        </p:spPr>
      </p:pic>
      <p:sp>
        <p:nvSpPr>
          <p:cNvPr id="5" name="TextBox 3">
            <a:extLst>
              <a:ext uri="{FF2B5EF4-FFF2-40B4-BE49-F238E27FC236}">
                <a16:creationId xmlns:a16="http://schemas.microsoft.com/office/drawing/2014/main" id="{3CB710F5-472A-7274-A108-04AAB67D88C8}"/>
              </a:ext>
            </a:extLst>
          </p:cNvPr>
          <p:cNvSpPr txBox="1"/>
          <p:nvPr/>
        </p:nvSpPr>
        <p:spPr>
          <a:xfrm>
            <a:off x="-2" y="20490"/>
            <a:ext cx="90914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Set </a:t>
            </a:r>
            <a:r>
              <a:rPr lang="de-DE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calculations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iron </a:t>
            </a:r>
            <a:r>
              <a:rPr lang="de-DE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speciation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de-DE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solubility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via </a:t>
            </a:r>
            <a:r>
              <a:rPr lang="de-DE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code ORCHESTRA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056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06291" y="18097"/>
            <a:ext cx="3281109" cy="402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 up files in 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ORCHESTRA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4247603" y="510054"/>
            <a:ext cx="340163" cy="5085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808212" y="1016413"/>
            <a:ext cx="37708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Run </a:t>
            </a:r>
            <a:r>
              <a:rPr lang="de-D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code </a:t>
            </a:r>
            <a:r>
              <a:rPr lang="de-DE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ORCHESTRA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the Java executive program </a:t>
            </a:r>
            <a:r>
              <a:rPr lang="de-DE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orchestra.jar</a:t>
            </a:r>
            <a:endParaRPr lang="en-U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5155" y="326620"/>
            <a:ext cx="1227394" cy="1117065"/>
          </a:xfrm>
          <a:prstGeom prst="rect">
            <a:avLst/>
          </a:prstGeom>
        </p:spPr>
      </p:pic>
      <p:cxnSp>
        <p:nvCxnSpPr>
          <p:cNvPr id="43" name="Elbow Connector 42"/>
          <p:cNvCxnSpPr>
            <a:cxnSpLocks/>
          </p:cNvCxnSpPr>
          <p:nvPr/>
        </p:nvCxnSpPr>
        <p:spPr>
          <a:xfrm flipV="1">
            <a:off x="4335972" y="721179"/>
            <a:ext cx="3320814" cy="1163279"/>
          </a:xfrm>
          <a:prstGeom prst="bentConnector3">
            <a:avLst>
              <a:gd name="adj1" fmla="val 6076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图片 2">
            <a:extLst>
              <a:ext uri="{FF2B5EF4-FFF2-40B4-BE49-F238E27FC236}">
                <a16:creationId xmlns:a16="http://schemas.microsoft.com/office/drawing/2014/main" id="{252407E0-728A-5026-CAB9-80CF28119D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1431" y="2613715"/>
            <a:ext cx="6098167" cy="4215881"/>
          </a:xfrm>
          <a:prstGeom prst="rect">
            <a:avLst/>
          </a:prstGeom>
        </p:spPr>
      </p:pic>
      <p:sp>
        <p:nvSpPr>
          <p:cNvPr id="9" name="Down Arrow 10">
            <a:extLst>
              <a:ext uri="{FF2B5EF4-FFF2-40B4-BE49-F238E27FC236}">
                <a16:creationId xmlns:a16="http://schemas.microsoft.com/office/drawing/2014/main" id="{60EECBC4-4A58-45AC-9CBF-B84FE7364084}"/>
              </a:ext>
            </a:extLst>
          </p:cNvPr>
          <p:cNvSpPr/>
          <p:nvPr/>
        </p:nvSpPr>
        <p:spPr>
          <a:xfrm>
            <a:off x="4247603" y="2111451"/>
            <a:ext cx="340163" cy="5085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679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A0B7A09-7F36-4350-DFA0-8DEAED631BDD}"/>
              </a:ext>
            </a:extLst>
          </p:cNvPr>
          <p:cNvSpPr txBox="1"/>
          <p:nvPr/>
        </p:nvSpPr>
        <p:spPr>
          <a:xfrm>
            <a:off x="5487865" y="1598304"/>
            <a:ext cx="1698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minteqv4.txt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AF1F7222-7166-3954-2F73-71C1282C8C93}"/>
              </a:ext>
            </a:extLst>
          </p:cNvPr>
          <p:cNvSpPr txBox="1"/>
          <p:nvPr/>
        </p:nvSpPr>
        <p:spPr>
          <a:xfrm>
            <a:off x="5523788" y="1218667"/>
            <a:ext cx="1371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objects.txt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id="{64222E99-9EDD-BDB0-7145-E544109A5ED8}"/>
              </a:ext>
            </a:extLst>
          </p:cNvPr>
          <p:cNvSpPr txBox="1"/>
          <p:nvPr/>
        </p:nvSpPr>
        <p:spPr>
          <a:xfrm>
            <a:off x="5487865" y="1967636"/>
            <a:ext cx="1626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adsmodels.txt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9">
            <a:extLst>
              <a:ext uri="{FF2B5EF4-FFF2-40B4-BE49-F238E27FC236}">
                <a16:creationId xmlns:a16="http://schemas.microsoft.com/office/drawing/2014/main" id="{724A9230-2EF2-D34C-2718-C184C2F20732}"/>
              </a:ext>
            </a:extLst>
          </p:cNvPr>
          <p:cNvSpPr txBox="1"/>
          <p:nvPr/>
        </p:nvSpPr>
        <p:spPr>
          <a:xfrm>
            <a:off x="5487865" y="4264755"/>
            <a:ext cx="1169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Output.dat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10">
            <a:extLst>
              <a:ext uri="{FF2B5EF4-FFF2-40B4-BE49-F238E27FC236}">
                <a16:creationId xmlns:a16="http://schemas.microsoft.com/office/drawing/2014/main" id="{DBFA89DC-043A-17A1-5500-9DCCDCC39A98}"/>
              </a:ext>
            </a:extLst>
          </p:cNvPr>
          <p:cNvSpPr txBox="1"/>
          <p:nvPr/>
        </p:nvSpPr>
        <p:spPr>
          <a:xfrm>
            <a:off x="5487864" y="4634087"/>
            <a:ext cx="1626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Chemistry.inp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11">
            <a:extLst>
              <a:ext uri="{FF2B5EF4-FFF2-40B4-BE49-F238E27FC236}">
                <a16:creationId xmlns:a16="http://schemas.microsoft.com/office/drawing/2014/main" id="{B560C81A-B535-1E04-62E4-242ACCC8D217}"/>
              </a:ext>
            </a:extLst>
          </p:cNvPr>
          <p:cNvSpPr txBox="1"/>
          <p:nvPr/>
        </p:nvSpPr>
        <p:spPr>
          <a:xfrm>
            <a:off x="5487865" y="3892075"/>
            <a:ext cx="1169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Input.dat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12">
            <a:extLst>
              <a:ext uri="{FF2B5EF4-FFF2-40B4-BE49-F238E27FC236}">
                <a16:creationId xmlns:a16="http://schemas.microsoft.com/office/drawing/2014/main" id="{E0FC5DFC-6C0A-23F1-A061-50559F619A1E}"/>
              </a:ext>
            </a:extLst>
          </p:cNvPr>
          <p:cNvSpPr txBox="1"/>
          <p:nvPr/>
        </p:nvSpPr>
        <p:spPr>
          <a:xfrm>
            <a:off x="5491131" y="5372751"/>
            <a:ext cx="2041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Documentation.inp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3">
            <a:extLst>
              <a:ext uri="{FF2B5EF4-FFF2-40B4-BE49-F238E27FC236}">
                <a16:creationId xmlns:a16="http://schemas.microsoft.com/office/drawing/2014/main" id="{E93F3B75-1830-E8CA-FB9B-9CB452FA2336}"/>
              </a:ext>
            </a:extLst>
          </p:cNvPr>
          <p:cNvSpPr txBox="1"/>
          <p:nvPr/>
        </p:nvSpPr>
        <p:spPr>
          <a:xfrm>
            <a:off x="5487865" y="5742083"/>
            <a:ext cx="1903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Concert.xml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4">
            <a:extLst>
              <a:ext uri="{FF2B5EF4-FFF2-40B4-BE49-F238E27FC236}">
                <a16:creationId xmlns:a16="http://schemas.microsoft.com/office/drawing/2014/main" id="{DBAC3F8A-8F52-7AD4-0C4C-17C9AF36083D}"/>
              </a:ext>
            </a:extLst>
          </p:cNvPr>
          <p:cNvSpPr txBox="1"/>
          <p:nvPr/>
        </p:nvSpPr>
        <p:spPr>
          <a:xfrm>
            <a:off x="5487865" y="5003419"/>
            <a:ext cx="1551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Composer.inp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5">
            <a:extLst>
              <a:ext uri="{FF2B5EF4-FFF2-40B4-BE49-F238E27FC236}">
                <a16:creationId xmlns:a16="http://schemas.microsoft.com/office/drawing/2014/main" id="{4180C3C5-0E4D-EABC-CC24-092527583A04}"/>
              </a:ext>
            </a:extLst>
          </p:cNvPr>
          <p:cNvSpPr txBox="1"/>
          <p:nvPr/>
        </p:nvSpPr>
        <p:spPr>
          <a:xfrm>
            <a:off x="5487865" y="6111415"/>
            <a:ext cx="1551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orchestra.jar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Elbow Connector 18">
            <a:extLst>
              <a:ext uri="{FF2B5EF4-FFF2-40B4-BE49-F238E27FC236}">
                <a16:creationId xmlns:a16="http://schemas.microsoft.com/office/drawing/2014/main" id="{64018211-648C-7D8E-95ED-3797D069B566}"/>
              </a:ext>
            </a:extLst>
          </p:cNvPr>
          <p:cNvCxnSpPr/>
          <p:nvPr/>
        </p:nvCxnSpPr>
        <p:spPr>
          <a:xfrm flipV="1">
            <a:off x="1938032" y="1809940"/>
            <a:ext cx="1528355" cy="145036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20">
            <a:extLst>
              <a:ext uri="{FF2B5EF4-FFF2-40B4-BE49-F238E27FC236}">
                <a16:creationId xmlns:a16="http://schemas.microsoft.com/office/drawing/2014/main" id="{74BBA755-134F-BCFF-926E-41CC08CA0EA5}"/>
              </a:ext>
            </a:extLst>
          </p:cNvPr>
          <p:cNvCxnSpPr/>
          <p:nvPr/>
        </p:nvCxnSpPr>
        <p:spPr>
          <a:xfrm>
            <a:off x="1938032" y="3629641"/>
            <a:ext cx="1528355" cy="135239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ight Arrow 24">
            <a:extLst>
              <a:ext uri="{FF2B5EF4-FFF2-40B4-BE49-F238E27FC236}">
                <a16:creationId xmlns:a16="http://schemas.microsoft.com/office/drawing/2014/main" id="{BBDDC1BE-A95C-E36F-DF66-60B6877A2EDA}"/>
              </a:ext>
            </a:extLst>
          </p:cNvPr>
          <p:cNvSpPr/>
          <p:nvPr/>
        </p:nvSpPr>
        <p:spPr>
          <a:xfrm>
            <a:off x="4904142" y="1639108"/>
            <a:ext cx="470263" cy="3135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25">
            <a:extLst>
              <a:ext uri="{FF2B5EF4-FFF2-40B4-BE49-F238E27FC236}">
                <a16:creationId xmlns:a16="http://schemas.microsoft.com/office/drawing/2014/main" id="{96BFD453-3EFC-FF35-F445-72B1A0546569}"/>
              </a:ext>
            </a:extLst>
          </p:cNvPr>
          <p:cNvSpPr/>
          <p:nvPr/>
        </p:nvSpPr>
        <p:spPr>
          <a:xfrm>
            <a:off x="4874998" y="4846664"/>
            <a:ext cx="470263" cy="3135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26">
            <a:extLst>
              <a:ext uri="{FF2B5EF4-FFF2-40B4-BE49-F238E27FC236}">
                <a16:creationId xmlns:a16="http://schemas.microsoft.com/office/drawing/2014/main" id="{BF5EBEE2-2CB5-2DAC-FBE4-D218816716CB}"/>
              </a:ext>
            </a:extLst>
          </p:cNvPr>
          <p:cNvSpPr/>
          <p:nvPr/>
        </p:nvSpPr>
        <p:spPr>
          <a:xfrm>
            <a:off x="7391775" y="5009950"/>
            <a:ext cx="2071550" cy="3135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TextBox 28">
            <a:extLst>
              <a:ext uri="{FF2B5EF4-FFF2-40B4-BE49-F238E27FC236}">
                <a16:creationId xmlns:a16="http://schemas.microsoft.com/office/drawing/2014/main" id="{AD3C2924-733C-6670-6955-13E1692F661F}"/>
              </a:ext>
            </a:extLst>
          </p:cNvPr>
          <p:cNvSpPr txBox="1"/>
          <p:nvPr/>
        </p:nvSpPr>
        <p:spPr>
          <a:xfrm>
            <a:off x="9878072" y="5029156"/>
            <a:ext cx="2121627" cy="382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i="1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Fe.pst</a:t>
            </a:r>
            <a:endParaRPr lang="en-US" b="1" i="1" dirty="0"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29">
            <a:extLst>
              <a:ext uri="{FF2B5EF4-FFF2-40B4-BE49-F238E27FC236}">
                <a16:creationId xmlns:a16="http://schemas.microsoft.com/office/drawing/2014/main" id="{9F21C284-6FED-17B5-7A83-567DCEC5A987}"/>
              </a:ext>
            </a:extLst>
          </p:cNvPr>
          <p:cNvSpPr txBox="1"/>
          <p:nvPr/>
        </p:nvSpPr>
        <p:spPr>
          <a:xfrm>
            <a:off x="9878073" y="4672497"/>
            <a:ext cx="1169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Output.ins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30">
            <a:extLst>
              <a:ext uri="{FF2B5EF4-FFF2-40B4-BE49-F238E27FC236}">
                <a16:creationId xmlns:a16="http://schemas.microsoft.com/office/drawing/2014/main" id="{358C36FB-7351-E021-9A3C-51AD69499FFF}"/>
              </a:ext>
            </a:extLst>
          </p:cNvPr>
          <p:cNvSpPr txBox="1"/>
          <p:nvPr/>
        </p:nvSpPr>
        <p:spPr>
          <a:xfrm>
            <a:off x="9878072" y="5398488"/>
            <a:ext cx="1888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Chemistryl.tpl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31">
            <a:extLst>
              <a:ext uri="{FF2B5EF4-FFF2-40B4-BE49-F238E27FC236}">
                <a16:creationId xmlns:a16="http://schemas.microsoft.com/office/drawing/2014/main" id="{F3399DF0-1B86-CA2C-EC45-15F1BBE0DD99}"/>
              </a:ext>
            </a:extLst>
          </p:cNvPr>
          <p:cNvSpPr txBox="1"/>
          <p:nvPr/>
        </p:nvSpPr>
        <p:spPr>
          <a:xfrm>
            <a:off x="9878072" y="5780494"/>
            <a:ext cx="2179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Orchestra_pest.bat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32">
            <a:extLst>
              <a:ext uri="{FF2B5EF4-FFF2-40B4-BE49-F238E27FC236}">
                <a16:creationId xmlns:a16="http://schemas.microsoft.com/office/drawing/2014/main" id="{0D9B168E-F069-61F5-8212-79203C6D1C5C}"/>
              </a:ext>
            </a:extLst>
          </p:cNvPr>
          <p:cNvSpPr txBox="1"/>
          <p:nvPr/>
        </p:nvSpPr>
        <p:spPr>
          <a:xfrm>
            <a:off x="9878072" y="4303166"/>
            <a:ext cx="1777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Output_pest.dat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33">
            <a:extLst>
              <a:ext uri="{FF2B5EF4-FFF2-40B4-BE49-F238E27FC236}">
                <a16:creationId xmlns:a16="http://schemas.microsoft.com/office/drawing/2014/main" id="{F877FDF6-C4A7-E2C2-67B0-1B814CEFBDC8}"/>
              </a:ext>
            </a:extLst>
          </p:cNvPr>
          <p:cNvSpPr txBox="1"/>
          <p:nvPr/>
        </p:nvSpPr>
        <p:spPr>
          <a:xfrm>
            <a:off x="7224136" y="3287503"/>
            <a:ext cx="25557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it incoporates </a:t>
            </a:r>
            <a:r>
              <a:rPr lang="de-D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PESTPP-IES </a:t>
            </a:r>
            <a:r>
              <a:rPr lang="de-D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generate</a:t>
            </a:r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post-</a:t>
            </a:r>
            <a:r>
              <a:rPr lang="de-D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calibrated</a:t>
            </a:r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random</a:t>
            </a:r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parameters, then it needs to add these files in this subfolder.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3">
            <a:extLst>
              <a:ext uri="{FF2B5EF4-FFF2-40B4-BE49-F238E27FC236}">
                <a16:creationId xmlns:a16="http://schemas.microsoft.com/office/drawing/2014/main" id="{59E9429D-B637-679C-B357-2E21333CD800}"/>
              </a:ext>
            </a:extLst>
          </p:cNvPr>
          <p:cNvSpPr txBox="1"/>
          <p:nvPr/>
        </p:nvSpPr>
        <p:spPr>
          <a:xfrm>
            <a:off x="-2" y="20490"/>
            <a:ext cx="66004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Set </a:t>
            </a:r>
            <a:r>
              <a:rPr lang="de-DE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uncertainty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via ORCHESTRA-PEST++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2" name="图片 31">
            <a:extLst>
              <a:ext uri="{FF2B5EF4-FFF2-40B4-BE49-F238E27FC236}">
                <a16:creationId xmlns:a16="http://schemas.microsoft.com/office/drawing/2014/main" id="{9D6B8DCB-B373-6DE6-1029-733C645770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549" y="2877190"/>
            <a:ext cx="1496483" cy="1261571"/>
          </a:xfrm>
          <a:prstGeom prst="rect">
            <a:avLst/>
          </a:prstGeom>
        </p:spPr>
      </p:pic>
      <p:pic>
        <p:nvPicPr>
          <p:cNvPr id="34" name="图片 33">
            <a:extLst>
              <a:ext uri="{FF2B5EF4-FFF2-40B4-BE49-F238E27FC236}">
                <a16:creationId xmlns:a16="http://schemas.microsoft.com/office/drawing/2014/main" id="{189F1A0D-456C-D51A-C53C-FB65F2D7BA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6261" y="1189493"/>
            <a:ext cx="1304422" cy="1236218"/>
          </a:xfrm>
          <a:prstGeom prst="rect">
            <a:avLst/>
          </a:prstGeom>
        </p:spPr>
      </p:pic>
      <p:pic>
        <p:nvPicPr>
          <p:cNvPr id="36" name="图片 35">
            <a:extLst>
              <a:ext uri="{FF2B5EF4-FFF2-40B4-BE49-F238E27FC236}">
                <a16:creationId xmlns:a16="http://schemas.microsoft.com/office/drawing/2014/main" id="{70DAD7ED-DF0A-72D8-57D1-288ACCFD17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26291" y="4021690"/>
            <a:ext cx="1224362" cy="1963458"/>
          </a:xfrm>
          <a:prstGeom prst="rect">
            <a:avLst/>
          </a:prstGeom>
        </p:spPr>
      </p:pic>
      <p:sp>
        <p:nvSpPr>
          <p:cNvPr id="37" name="TextBox 3">
            <a:extLst>
              <a:ext uri="{FF2B5EF4-FFF2-40B4-BE49-F238E27FC236}">
                <a16:creationId xmlns:a16="http://schemas.microsoft.com/office/drawing/2014/main" id="{0627FAE1-FC7C-0D65-D4A2-508E80C03D88}"/>
              </a:ext>
            </a:extLst>
          </p:cNvPr>
          <p:cNvSpPr txBox="1"/>
          <p:nvPr/>
        </p:nvSpPr>
        <p:spPr>
          <a:xfrm>
            <a:off x="513692" y="595775"/>
            <a:ext cx="66004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 Generate post-</a:t>
            </a:r>
            <a:r>
              <a:rPr lang="de-DE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calibrated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random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sets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via PESTPP-IES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28">
            <a:extLst>
              <a:ext uri="{FF2B5EF4-FFF2-40B4-BE49-F238E27FC236}">
                <a16:creationId xmlns:a16="http://schemas.microsoft.com/office/drawing/2014/main" id="{E54DA2E3-648D-C68A-777F-CA4897D95A89}"/>
              </a:ext>
            </a:extLst>
          </p:cNvPr>
          <p:cNvSpPr txBox="1"/>
          <p:nvPr/>
        </p:nvSpPr>
        <p:spPr>
          <a:xfrm>
            <a:off x="8259289" y="1598304"/>
            <a:ext cx="34654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i="1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Code in Fe.pst </a:t>
            </a:r>
            <a:r>
              <a:rPr lang="de-DE" b="1" i="1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changed</a:t>
            </a:r>
            <a:r>
              <a:rPr lang="de-DE" b="1" i="1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b="1" i="1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de-DE" b="1" i="1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PESTPP-IES </a:t>
            </a:r>
            <a:r>
              <a:rPr lang="de-DE" b="1" i="1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de-DE" b="1" i="1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PESTPP-SWP</a:t>
            </a:r>
            <a:endParaRPr lang="en-US" b="1" i="1" dirty="0"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347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A0B7A09-7F36-4350-DFA0-8DEAED631BDD}"/>
              </a:ext>
            </a:extLst>
          </p:cNvPr>
          <p:cNvSpPr txBox="1"/>
          <p:nvPr/>
        </p:nvSpPr>
        <p:spPr>
          <a:xfrm>
            <a:off x="5487865" y="1598304"/>
            <a:ext cx="1698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minteqv4.txt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AF1F7222-7166-3954-2F73-71C1282C8C93}"/>
              </a:ext>
            </a:extLst>
          </p:cNvPr>
          <p:cNvSpPr txBox="1"/>
          <p:nvPr/>
        </p:nvSpPr>
        <p:spPr>
          <a:xfrm>
            <a:off x="5523788" y="1218667"/>
            <a:ext cx="1371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objects.txt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id="{64222E99-9EDD-BDB0-7145-E544109A5ED8}"/>
              </a:ext>
            </a:extLst>
          </p:cNvPr>
          <p:cNvSpPr txBox="1"/>
          <p:nvPr/>
        </p:nvSpPr>
        <p:spPr>
          <a:xfrm>
            <a:off x="5487865" y="1967636"/>
            <a:ext cx="1626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adsmodels.txt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9">
            <a:extLst>
              <a:ext uri="{FF2B5EF4-FFF2-40B4-BE49-F238E27FC236}">
                <a16:creationId xmlns:a16="http://schemas.microsoft.com/office/drawing/2014/main" id="{724A9230-2EF2-D34C-2718-C184C2F20732}"/>
              </a:ext>
            </a:extLst>
          </p:cNvPr>
          <p:cNvSpPr txBox="1"/>
          <p:nvPr/>
        </p:nvSpPr>
        <p:spPr>
          <a:xfrm>
            <a:off x="5487865" y="4264755"/>
            <a:ext cx="1169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Output.dat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10">
            <a:extLst>
              <a:ext uri="{FF2B5EF4-FFF2-40B4-BE49-F238E27FC236}">
                <a16:creationId xmlns:a16="http://schemas.microsoft.com/office/drawing/2014/main" id="{DBFA89DC-043A-17A1-5500-9DCCDCC39A98}"/>
              </a:ext>
            </a:extLst>
          </p:cNvPr>
          <p:cNvSpPr txBox="1"/>
          <p:nvPr/>
        </p:nvSpPr>
        <p:spPr>
          <a:xfrm>
            <a:off x="5487864" y="4634087"/>
            <a:ext cx="1626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Chemistry.inp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11">
            <a:extLst>
              <a:ext uri="{FF2B5EF4-FFF2-40B4-BE49-F238E27FC236}">
                <a16:creationId xmlns:a16="http://schemas.microsoft.com/office/drawing/2014/main" id="{B560C81A-B535-1E04-62E4-242ACCC8D217}"/>
              </a:ext>
            </a:extLst>
          </p:cNvPr>
          <p:cNvSpPr txBox="1"/>
          <p:nvPr/>
        </p:nvSpPr>
        <p:spPr>
          <a:xfrm>
            <a:off x="5487865" y="3892075"/>
            <a:ext cx="1169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Input.dat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12">
            <a:extLst>
              <a:ext uri="{FF2B5EF4-FFF2-40B4-BE49-F238E27FC236}">
                <a16:creationId xmlns:a16="http://schemas.microsoft.com/office/drawing/2014/main" id="{E0FC5DFC-6C0A-23F1-A061-50559F619A1E}"/>
              </a:ext>
            </a:extLst>
          </p:cNvPr>
          <p:cNvSpPr txBox="1"/>
          <p:nvPr/>
        </p:nvSpPr>
        <p:spPr>
          <a:xfrm>
            <a:off x="5491131" y="5372751"/>
            <a:ext cx="2041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Documentation.inp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3">
            <a:extLst>
              <a:ext uri="{FF2B5EF4-FFF2-40B4-BE49-F238E27FC236}">
                <a16:creationId xmlns:a16="http://schemas.microsoft.com/office/drawing/2014/main" id="{E93F3B75-1830-E8CA-FB9B-9CB452FA2336}"/>
              </a:ext>
            </a:extLst>
          </p:cNvPr>
          <p:cNvSpPr txBox="1"/>
          <p:nvPr/>
        </p:nvSpPr>
        <p:spPr>
          <a:xfrm>
            <a:off x="5487865" y="5742083"/>
            <a:ext cx="1903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Concert.xml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4">
            <a:extLst>
              <a:ext uri="{FF2B5EF4-FFF2-40B4-BE49-F238E27FC236}">
                <a16:creationId xmlns:a16="http://schemas.microsoft.com/office/drawing/2014/main" id="{DBAC3F8A-8F52-7AD4-0C4C-17C9AF36083D}"/>
              </a:ext>
            </a:extLst>
          </p:cNvPr>
          <p:cNvSpPr txBox="1"/>
          <p:nvPr/>
        </p:nvSpPr>
        <p:spPr>
          <a:xfrm>
            <a:off x="5487865" y="5003419"/>
            <a:ext cx="1551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Composer.inp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5">
            <a:extLst>
              <a:ext uri="{FF2B5EF4-FFF2-40B4-BE49-F238E27FC236}">
                <a16:creationId xmlns:a16="http://schemas.microsoft.com/office/drawing/2014/main" id="{4180C3C5-0E4D-EABC-CC24-092527583A04}"/>
              </a:ext>
            </a:extLst>
          </p:cNvPr>
          <p:cNvSpPr txBox="1"/>
          <p:nvPr/>
        </p:nvSpPr>
        <p:spPr>
          <a:xfrm>
            <a:off x="5487865" y="6111415"/>
            <a:ext cx="1551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orchestra.jar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Elbow Connector 18">
            <a:extLst>
              <a:ext uri="{FF2B5EF4-FFF2-40B4-BE49-F238E27FC236}">
                <a16:creationId xmlns:a16="http://schemas.microsoft.com/office/drawing/2014/main" id="{64018211-648C-7D8E-95ED-3797D069B566}"/>
              </a:ext>
            </a:extLst>
          </p:cNvPr>
          <p:cNvCxnSpPr/>
          <p:nvPr/>
        </p:nvCxnSpPr>
        <p:spPr>
          <a:xfrm flipV="1">
            <a:off x="1938032" y="1809940"/>
            <a:ext cx="1528355" cy="145036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20">
            <a:extLst>
              <a:ext uri="{FF2B5EF4-FFF2-40B4-BE49-F238E27FC236}">
                <a16:creationId xmlns:a16="http://schemas.microsoft.com/office/drawing/2014/main" id="{74BBA755-134F-BCFF-926E-41CC08CA0EA5}"/>
              </a:ext>
            </a:extLst>
          </p:cNvPr>
          <p:cNvCxnSpPr/>
          <p:nvPr/>
        </p:nvCxnSpPr>
        <p:spPr>
          <a:xfrm>
            <a:off x="1938032" y="3629641"/>
            <a:ext cx="1528355" cy="135239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ight Arrow 24">
            <a:extLst>
              <a:ext uri="{FF2B5EF4-FFF2-40B4-BE49-F238E27FC236}">
                <a16:creationId xmlns:a16="http://schemas.microsoft.com/office/drawing/2014/main" id="{BBDDC1BE-A95C-E36F-DF66-60B6877A2EDA}"/>
              </a:ext>
            </a:extLst>
          </p:cNvPr>
          <p:cNvSpPr/>
          <p:nvPr/>
        </p:nvSpPr>
        <p:spPr>
          <a:xfrm>
            <a:off x="4904142" y="1639108"/>
            <a:ext cx="470263" cy="3135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25">
            <a:extLst>
              <a:ext uri="{FF2B5EF4-FFF2-40B4-BE49-F238E27FC236}">
                <a16:creationId xmlns:a16="http://schemas.microsoft.com/office/drawing/2014/main" id="{96BFD453-3EFC-FF35-F445-72B1A0546569}"/>
              </a:ext>
            </a:extLst>
          </p:cNvPr>
          <p:cNvSpPr/>
          <p:nvPr/>
        </p:nvSpPr>
        <p:spPr>
          <a:xfrm>
            <a:off x="4874998" y="4846664"/>
            <a:ext cx="470263" cy="3135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26">
            <a:extLst>
              <a:ext uri="{FF2B5EF4-FFF2-40B4-BE49-F238E27FC236}">
                <a16:creationId xmlns:a16="http://schemas.microsoft.com/office/drawing/2014/main" id="{BF5EBEE2-2CB5-2DAC-FBE4-D218816716CB}"/>
              </a:ext>
            </a:extLst>
          </p:cNvPr>
          <p:cNvSpPr/>
          <p:nvPr/>
        </p:nvSpPr>
        <p:spPr>
          <a:xfrm>
            <a:off x="7391775" y="5009950"/>
            <a:ext cx="2071550" cy="3135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28">
            <a:extLst>
              <a:ext uri="{FF2B5EF4-FFF2-40B4-BE49-F238E27FC236}">
                <a16:creationId xmlns:a16="http://schemas.microsoft.com/office/drawing/2014/main" id="{AD3C2924-733C-6670-6955-13E1692F661F}"/>
              </a:ext>
            </a:extLst>
          </p:cNvPr>
          <p:cNvSpPr txBox="1"/>
          <p:nvPr/>
        </p:nvSpPr>
        <p:spPr>
          <a:xfrm>
            <a:off x="9878072" y="5029156"/>
            <a:ext cx="2121627" cy="382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Fe.pst</a:t>
            </a:r>
            <a:endParaRPr lang="en-US" i="1" dirty="0"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29">
            <a:extLst>
              <a:ext uri="{FF2B5EF4-FFF2-40B4-BE49-F238E27FC236}">
                <a16:creationId xmlns:a16="http://schemas.microsoft.com/office/drawing/2014/main" id="{9F21C284-6FED-17B5-7A83-567DCEC5A987}"/>
              </a:ext>
            </a:extLst>
          </p:cNvPr>
          <p:cNvSpPr txBox="1"/>
          <p:nvPr/>
        </p:nvSpPr>
        <p:spPr>
          <a:xfrm>
            <a:off x="9878073" y="4672497"/>
            <a:ext cx="1169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Output.ins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30">
            <a:extLst>
              <a:ext uri="{FF2B5EF4-FFF2-40B4-BE49-F238E27FC236}">
                <a16:creationId xmlns:a16="http://schemas.microsoft.com/office/drawing/2014/main" id="{358C36FB-7351-E021-9A3C-51AD69499FFF}"/>
              </a:ext>
            </a:extLst>
          </p:cNvPr>
          <p:cNvSpPr txBox="1"/>
          <p:nvPr/>
        </p:nvSpPr>
        <p:spPr>
          <a:xfrm>
            <a:off x="9878072" y="5398488"/>
            <a:ext cx="1888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Chemistryl.tpl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31">
            <a:extLst>
              <a:ext uri="{FF2B5EF4-FFF2-40B4-BE49-F238E27FC236}">
                <a16:creationId xmlns:a16="http://schemas.microsoft.com/office/drawing/2014/main" id="{F3399DF0-1B86-CA2C-EC45-15F1BBE0DD99}"/>
              </a:ext>
            </a:extLst>
          </p:cNvPr>
          <p:cNvSpPr txBox="1"/>
          <p:nvPr/>
        </p:nvSpPr>
        <p:spPr>
          <a:xfrm>
            <a:off x="9878072" y="5780494"/>
            <a:ext cx="2169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Orchestra_pest.bat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32">
            <a:extLst>
              <a:ext uri="{FF2B5EF4-FFF2-40B4-BE49-F238E27FC236}">
                <a16:creationId xmlns:a16="http://schemas.microsoft.com/office/drawing/2014/main" id="{0D9B168E-F069-61F5-8212-79203C6D1C5C}"/>
              </a:ext>
            </a:extLst>
          </p:cNvPr>
          <p:cNvSpPr txBox="1"/>
          <p:nvPr/>
        </p:nvSpPr>
        <p:spPr>
          <a:xfrm>
            <a:off x="9878072" y="4303166"/>
            <a:ext cx="1777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Output_pest.dat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33">
            <a:extLst>
              <a:ext uri="{FF2B5EF4-FFF2-40B4-BE49-F238E27FC236}">
                <a16:creationId xmlns:a16="http://schemas.microsoft.com/office/drawing/2014/main" id="{F877FDF6-C4A7-E2C2-67B0-1B814CEFBDC8}"/>
              </a:ext>
            </a:extLst>
          </p:cNvPr>
          <p:cNvSpPr txBox="1"/>
          <p:nvPr/>
        </p:nvSpPr>
        <p:spPr>
          <a:xfrm>
            <a:off x="7343350" y="2950714"/>
            <a:ext cx="254399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it incoporates </a:t>
            </a:r>
            <a:r>
              <a:rPr lang="de-D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PESTPP-SWP </a:t>
            </a:r>
            <a:r>
              <a:rPr lang="de-D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generated</a:t>
            </a:r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parameters</a:t>
            </a:r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calculate</a:t>
            </a:r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apparent iron </a:t>
            </a:r>
            <a:r>
              <a:rPr lang="de-D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solubility</a:t>
            </a:r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then it needs to add these files in this subfolder.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3">
            <a:extLst>
              <a:ext uri="{FF2B5EF4-FFF2-40B4-BE49-F238E27FC236}">
                <a16:creationId xmlns:a16="http://schemas.microsoft.com/office/drawing/2014/main" id="{59E9429D-B637-679C-B357-2E21333CD800}"/>
              </a:ext>
            </a:extLst>
          </p:cNvPr>
          <p:cNvSpPr txBox="1"/>
          <p:nvPr/>
        </p:nvSpPr>
        <p:spPr>
          <a:xfrm>
            <a:off x="-2" y="20490"/>
            <a:ext cx="66004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Set </a:t>
            </a:r>
            <a:r>
              <a:rPr lang="de-DE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uncertainty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via ORCHESTRA-PEST++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2" name="图片 31">
            <a:extLst>
              <a:ext uri="{FF2B5EF4-FFF2-40B4-BE49-F238E27FC236}">
                <a16:creationId xmlns:a16="http://schemas.microsoft.com/office/drawing/2014/main" id="{9D6B8DCB-B373-6DE6-1029-733C645770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549" y="2877190"/>
            <a:ext cx="1496483" cy="1261571"/>
          </a:xfrm>
          <a:prstGeom prst="rect">
            <a:avLst/>
          </a:prstGeom>
        </p:spPr>
      </p:pic>
      <p:pic>
        <p:nvPicPr>
          <p:cNvPr id="34" name="图片 33">
            <a:extLst>
              <a:ext uri="{FF2B5EF4-FFF2-40B4-BE49-F238E27FC236}">
                <a16:creationId xmlns:a16="http://schemas.microsoft.com/office/drawing/2014/main" id="{189F1A0D-456C-D51A-C53C-FB65F2D7BA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6261" y="1189493"/>
            <a:ext cx="1304422" cy="1236218"/>
          </a:xfrm>
          <a:prstGeom prst="rect">
            <a:avLst/>
          </a:prstGeom>
        </p:spPr>
      </p:pic>
      <p:pic>
        <p:nvPicPr>
          <p:cNvPr id="36" name="图片 35">
            <a:extLst>
              <a:ext uri="{FF2B5EF4-FFF2-40B4-BE49-F238E27FC236}">
                <a16:creationId xmlns:a16="http://schemas.microsoft.com/office/drawing/2014/main" id="{70DAD7ED-DF0A-72D8-57D1-288ACCFD17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26291" y="4021690"/>
            <a:ext cx="1224362" cy="1963458"/>
          </a:xfrm>
          <a:prstGeom prst="rect">
            <a:avLst/>
          </a:prstGeom>
        </p:spPr>
      </p:pic>
      <p:sp>
        <p:nvSpPr>
          <p:cNvPr id="37" name="TextBox 3">
            <a:extLst>
              <a:ext uri="{FF2B5EF4-FFF2-40B4-BE49-F238E27FC236}">
                <a16:creationId xmlns:a16="http://schemas.microsoft.com/office/drawing/2014/main" id="{0627FAE1-FC7C-0D65-D4A2-508E80C03D88}"/>
              </a:ext>
            </a:extLst>
          </p:cNvPr>
          <p:cNvSpPr txBox="1"/>
          <p:nvPr/>
        </p:nvSpPr>
        <p:spPr>
          <a:xfrm>
            <a:off x="513692" y="595775"/>
            <a:ext cx="66004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 </a:t>
            </a:r>
            <a:r>
              <a:rPr lang="de-DE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incorporate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generated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random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sets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via PESTPP-SWP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402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92448" y="237340"/>
            <a:ext cx="4412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 up files in 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ORCHESTRA-PEST++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4828563" y="678220"/>
            <a:ext cx="340163" cy="5085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5">
            <a:extLst>
              <a:ext uri="{FF2B5EF4-FFF2-40B4-BE49-F238E27FC236}">
                <a16:creationId xmlns:a16="http://schemas.microsoft.com/office/drawing/2014/main" id="{D93C635B-5CCB-8A19-A2A8-9F4C7E2C300E}"/>
              </a:ext>
            </a:extLst>
          </p:cNvPr>
          <p:cNvSpPr txBox="1"/>
          <p:nvPr/>
        </p:nvSpPr>
        <p:spPr>
          <a:xfrm>
            <a:off x="2640047" y="1186744"/>
            <a:ext cx="49484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Run the </a:t>
            </a:r>
            <a:r>
              <a:rPr lang="de-DE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cmd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order using </a:t>
            </a:r>
            <a:r>
              <a:rPr lang="de-DE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Command Prompt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windows. Firstly, using </a:t>
            </a:r>
            <a:r>
              <a:rPr lang="de-DE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cd 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order to find the </a:t>
            </a:r>
            <a:r>
              <a:rPr lang="de-D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folder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within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i="1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ORCHESTRA-PEST++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Then, start </a:t>
            </a:r>
            <a:r>
              <a:rPr lang="de-D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PEST++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de-D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running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pestpp-ies.exe </a:t>
            </a:r>
            <a:r>
              <a:rPr lang="de-DE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de-DE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pestpp-swp.exe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under this folder.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78393B73-CAF0-C5EF-020B-466D5945D8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2898" y="422125"/>
            <a:ext cx="1224362" cy="1963458"/>
          </a:xfrm>
          <a:prstGeom prst="rect">
            <a:avLst/>
          </a:prstGeom>
        </p:spPr>
      </p:pic>
      <p:cxnSp>
        <p:nvCxnSpPr>
          <p:cNvPr id="7" name="连接符: 肘形 6">
            <a:extLst>
              <a:ext uri="{FF2B5EF4-FFF2-40B4-BE49-F238E27FC236}">
                <a16:creationId xmlns:a16="http://schemas.microsoft.com/office/drawing/2014/main" id="{7357B6AE-B5C8-1FD3-8541-BA5AB5F13DEA}"/>
              </a:ext>
            </a:extLst>
          </p:cNvPr>
          <p:cNvCxnSpPr>
            <a:cxnSpLocks/>
          </p:cNvCxnSpPr>
          <p:nvPr/>
        </p:nvCxnSpPr>
        <p:spPr>
          <a:xfrm flipV="1">
            <a:off x="6611006" y="1271752"/>
            <a:ext cx="2454166" cy="594137"/>
          </a:xfrm>
          <a:prstGeom prst="bentConnector3">
            <a:avLst>
              <a:gd name="adj1" fmla="val 697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6">
            <a:extLst>
              <a:ext uri="{FF2B5EF4-FFF2-40B4-BE49-F238E27FC236}">
                <a16:creationId xmlns:a16="http://schemas.microsoft.com/office/drawing/2014/main" id="{5F25936B-D7ED-10AF-9A56-ED79853EF8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8285" y="4053455"/>
            <a:ext cx="5278998" cy="2342090"/>
          </a:xfrm>
          <a:prstGeom prst="rect">
            <a:avLst/>
          </a:prstGeom>
        </p:spPr>
      </p:pic>
      <p:cxnSp>
        <p:nvCxnSpPr>
          <p:cNvPr id="16" name="连接符: 肘形 15">
            <a:extLst>
              <a:ext uri="{FF2B5EF4-FFF2-40B4-BE49-F238E27FC236}">
                <a16:creationId xmlns:a16="http://schemas.microsoft.com/office/drawing/2014/main" id="{5AF0A3AF-A5FA-9474-5B0E-B0DCA494ABD7}"/>
              </a:ext>
            </a:extLst>
          </p:cNvPr>
          <p:cNvCxnSpPr>
            <a:cxnSpLocks/>
          </p:cNvCxnSpPr>
          <p:nvPr/>
        </p:nvCxnSpPr>
        <p:spPr>
          <a:xfrm rot="16200000" flipH="1">
            <a:off x="6273725" y="2789548"/>
            <a:ext cx="1420801" cy="945930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0701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A0B7A09-7F36-4350-DFA0-8DEAED631BDD}"/>
              </a:ext>
            </a:extLst>
          </p:cNvPr>
          <p:cNvSpPr txBox="1"/>
          <p:nvPr/>
        </p:nvSpPr>
        <p:spPr>
          <a:xfrm>
            <a:off x="5487865" y="1598304"/>
            <a:ext cx="1698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minteqv4.txt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AF1F7222-7166-3954-2F73-71C1282C8C93}"/>
              </a:ext>
            </a:extLst>
          </p:cNvPr>
          <p:cNvSpPr txBox="1"/>
          <p:nvPr/>
        </p:nvSpPr>
        <p:spPr>
          <a:xfrm>
            <a:off x="5523788" y="1218667"/>
            <a:ext cx="1371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objects.txt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id="{64222E99-9EDD-BDB0-7145-E544109A5ED8}"/>
              </a:ext>
            </a:extLst>
          </p:cNvPr>
          <p:cNvSpPr txBox="1"/>
          <p:nvPr/>
        </p:nvSpPr>
        <p:spPr>
          <a:xfrm>
            <a:off x="5487865" y="1967636"/>
            <a:ext cx="1626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adsmodels.txt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9">
            <a:extLst>
              <a:ext uri="{FF2B5EF4-FFF2-40B4-BE49-F238E27FC236}">
                <a16:creationId xmlns:a16="http://schemas.microsoft.com/office/drawing/2014/main" id="{724A9230-2EF2-D34C-2718-C184C2F20732}"/>
              </a:ext>
            </a:extLst>
          </p:cNvPr>
          <p:cNvSpPr txBox="1"/>
          <p:nvPr/>
        </p:nvSpPr>
        <p:spPr>
          <a:xfrm>
            <a:off x="5487865" y="4264755"/>
            <a:ext cx="1169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Output.dat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10">
            <a:extLst>
              <a:ext uri="{FF2B5EF4-FFF2-40B4-BE49-F238E27FC236}">
                <a16:creationId xmlns:a16="http://schemas.microsoft.com/office/drawing/2014/main" id="{DBFA89DC-043A-17A1-5500-9DCCDCC39A98}"/>
              </a:ext>
            </a:extLst>
          </p:cNvPr>
          <p:cNvSpPr txBox="1"/>
          <p:nvPr/>
        </p:nvSpPr>
        <p:spPr>
          <a:xfrm>
            <a:off x="5487864" y="4634087"/>
            <a:ext cx="1626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Chemistry.inp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11">
            <a:extLst>
              <a:ext uri="{FF2B5EF4-FFF2-40B4-BE49-F238E27FC236}">
                <a16:creationId xmlns:a16="http://schemas.microsoft.com/office/drawing/2014/main" id="{B560C81A-B535-1E04-62E4-242ACCC8D217}"/>
              </a:ext>
            </a:extLst>
          </p:cNvPr>
          <p:cNvSpPr txBox="1"/>
          <p:nvPr/>
        </p:nvSpPr>
        <p:spPr>
          <a:xfrm>
            <a:off x="5487865" y="3892075"/>
            <a:ext cx="1169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Input.dat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12">
            <a:extLst>
              <a:ext uri="{FF2B5EF4-FFF2-40B4-BE49-F238E27FC236}">
                <a16:creationId xmlns:a16="http://schemas.microsoft.com/office/drawing/2014/main" id="{E0FC5DFC-6C0A-23F1-A061-50559F619A1E}"/>
              </a:ext>
            </a:extLst>
          </p:cNvPr>
          <p:cNvSpPr txBox="1"/>
          <p:nvPr/>
        </p:nvSpPr>
        <p:spPr>
          <a:xfrm>
            <a:off x="5491131" y="5372751"/>
            <a:ext cx="2041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Documentation.inp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3">
            <a:extLst>
              <a:ext uri="{FF2B5EF4-FFF2-40B4-BE49-F238E27FC236}">
                <a16:creationId xmlns:a16="http://schemas.microsoft.com/office/drawing/2014/main" id="{E93F3B75-1830-E8CA-FB9B-9CB452FA2336}"/>
              </a:ext>
            </a:extLst>
          </p:cNvPr>
          <p:cNvSpPr txBox="1"/>
          <p:nvPr/>
        </p:nvSpPr>
        <p:spPr>
          <a:xfrm>
            <a:off x="5487865" y="5742083"/>
            <a:ext cx="1903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Concert.xml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4">
            <a:extLst>
              <a:ext uri="{FF2B5EF4-FFF2-40B4-BE49-F238E27FC236}">
                <a16:creationId xmlns:a16="http://schemas.microsoft.com/office/drawing/2014/main" id="{DBAC3F8A-8F52-7AD4-0C4C-17C9AF36083D}"/>
              </a:ext>
            </a:extLst>
          </p:cNvPr>
          <p:cNvSpPr txBox="1"/>
          <p:nvPr/>
        </p:nvSpPr>
        <p:spPr>
          <a:xfrm>
            <a:off x="5487865" y="5003419"/>
            <a:ext cx="1551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Composer.inp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5">
            <a:extLst>
              <a:ext uri="{FF2B5EF4-FFF2-40B4-BE49-F238E27FC236}">
                <a16:creationId xmlns:a16="http://schemas.microsoft.com/office/drawing/2014/main" id="{4180C3C5-0E4D-EABC-CC24-092527583A04}"/>
              </a:ext>
            </a:extLst>
          </p:cNvPr>
          <p:cNvSpPr txBox="1"/>
          <p:nvPr/>
        </p:nvSpPr>
        <p:spPr>
          <a:xfrm>
            <a:off x="5487865" y="6111415"/>
            <a:ext cx="1551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orchestra.jar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Elbow Connector 18">
            <a:extLst>
              <a:ext uri="{FF2B5EF4-FFF2-40B4-BE49-F238E27FC236}">
                <a16:creationId xmlns:a16="http://schemas.microsoft.com/office/drawing/2014/main" id="{64018211-648C-7D8E-95ED-3797D069B566}"/>
              </a:ext>
            </a:extLst>
          </p:cNvPr>
          <p:cNvCxnSpPr/>
          <p:nvPr/>
        </p:nvCxnSpPr>
        <p:spPr>
          <a:xfrm flipV="1">
            <a:off x="1938032" y="1809940"/>
            <a:ext cx="1528355" cy="145036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20">
            <a:extLst>
              <a:ext uri="{FF2B5EF4-FFF2-40B4-BE49-F238E27FC236}">
                <a16:creationId xmlns:a16="http://schemas.microsoft.com/office/drawing/2014/main" id="{74BBA755-134F-BCFF-926E-41CC08CA0EA5}"/>
              </a:ext>
            </a:extLst>
          </p:cNvPr>
          <p:cNvCxnSpPr/>
          <p:nvPr/>
        </p:nvCxnSpPr>
        <p:spPr>
          <a:xfrm>
            <a:off x="1938032" y="3629641"/>
            <a:ext cx="1528355" cy="135239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ight Arrow 24">
            <a:extLst>
              <a:ext uri="{FF2B5EF4-FFF2-40B4-BE49-F238E27FC236}">
                <a16:creationId xmlns:a16="http://schemas.microsoft.com/office/drawing/2014/main" id="{BBDDC1BE-A95C-E36F-DF66-60B6877A2EDA}"/>
              </a:ext>
            </a:extLst>
          </p:cNvPr>
          <p:cNvSpPr/>
          <p:nvPr/>
        </p:nvSpPr>
        <p:spPr>
          <a:xfrm>
            <a:off x="4904142" y="1639108"/>
            <a:ext cx="470263" cy="3135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25">
            <a:extLst>
              <a:ext uri="{FF2B5EF4-FFF2-40B4-BE49-F238E27FC236}">
                <a16:creationId xmlns:a16="http://schemas.microsoft.com/office/drawing/2014/main" id="{96BFD453-3EFC-FF35-F445-72B1A0546569}"/>
              </a:ext>
            </a:extLst>
          </p:cNvPr>
          <p:cNvSpPr/>
          <p:nvPr/>
        </p:nvSpPr>
        <p:spPr>
          <a:xfrm>
            <a:off x="4874998" y="4846664"/>
            <a:ext cx="470263" cy="3135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26">
            <a:extLst>
              <a:ext uri="{FF2B5EF4-FFF2-40B4-BE49-F238E27FC236}">
                <a16:creationId xmlns:a16="http://schemas.microsoft.com/office/drawing/2014/main" id="{BF5EBEE2-2CB5-2DAC-FBE4-D218816716CB}"/>
              </a:ext>
            </a:extLst>
          </p:cNvPr>
          <p:cNvSpPr/>
          <p:nvPr/>
        </p:nvSpPr>
        <p:spPr>
          <a:xfrm>
            <a:off x="7391775" y="5009950"/>
            <a:ext cx="2071550" cy="3135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TextBox 28">
            <a:extLst>
              <a:ext uri="{FF2B5EF4-FFF2-40B4-BE49-F238E27FC236}">
                <a16:creationId xmlns:a16="http://schemas.microsoft.com/office/drawing/2014/main" id="{AD3C2924-733C-6670-6955-13E1692F661F}"/>
              </a:ext>
            </a:extLst>
          </p:cNvPr>
          <p:cNvSpPr txBox="1"/>
          <p:nvPr/>
        </p:nvSpPr>
        <p:spPr>
          <a:xfrm>
            <a:off x="9878072" y="5029156"/>
            <a:ext cx="2121627" cy="382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i="1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Fe.pst</a:t>
            </a:r>
            <a:endParaRPr lang="en-US" b="1" i="1" dirty="0"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29">
            <a:extLst>
              <a:ext uri="{FF2B5EF4-FFF2-40B4-BE49-F238E27FC236}">
                <a16:creationId xmlns:a16="http://schemas.microsoft.com/office/drawing/2014/main" id="{9F21C284-6FED-17B5-7A83-567DCEC5A987}"/>
              </a:ext>
            </a:extLst>
          </p:cNvPr>
          <p:cNvSpPr txBox="1"/>
          <p:nvPr/>
        </p:nvSpPr>
        <p:spPr>
          <a:xfrm>
            <a:off x="9878073" y="4672497"/>
            <a:ext cx="1169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Output.ins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30">
            <a:extLst>
              <a:ext uri="{FF2B5EF4-FFF2-40B4-BE49-F238E27FC236}">
                <a16:creationId xmlns:a16="http://schemas.microsoft.com/office/drawing/2014/main" id="{358C36FB-7351-E021-9A3C-51AD69499FFF}"/>
              </a:ext>
            </a:extLst>
          </p:cNvPr>
          <p:cNvSpPr txBox="1"/>
          <p:nvPr/>
        </p:nvSpPr>
        <p:spPr>
          <a:xfrm>
            <a:off x="9878072" y="5398488"/>
            <a:ext cx="1888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Chemistryl.tpl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31">
            <a:extLst>
              <a:ext uri="{FF2B5EF4-FFF2-40B4-BE49-F238E27FC236}">
                <a16:creationId xmlns:a16="http://schemas.microsoft.com/office/drawing/2014/main" id="{F3399DF0-1B86-CA2C-EC45-15F1BBE0DD99}"/>
              </a:ext>
            </a:extLst>
          </p:cNvPr>
          <p:cNvSpPr txBox="1"/>
          <p:nvPr/>
        </p:nvSpPr>
        <p:spPr>
          <a:xfrm>
            <a:off x="9878072" y="5780494"/>
            <a:ext cx="2179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Orchestra_pest.bat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32">
            <a:extLst>
              <a:ext uri="{FF2B5EF4-FFF2-40B4-BE49-F238E27FC236}">
                <a16:creationId xmlns:a16="http://schemas.microsoft.com/office/drawing/2014/main" id="{0D9B168E-F069-61F5-8212-79203C6D1C5C}"/>
              </a:ext>
            </a:extLst>
          </p:cNvPr>
          <p:cNvSpPr txBox="1"/>
          <p:nvPr/>
        </p:nvSpPr>
        <p:spPr>
          <a:xfrm>
            <a:off x="9878072" y="4303166"/>
            <a:ext cx="1777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Output_pest.dat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33">
            <a:extLst>
              <a:ext uri="{FF2B5EF4-FFF2-40B4-BE49-F238E27FC236}">
                <a16:creationId xmlns:a16="http://schemas.microsoft.com/office/drawing/2014/main" id="{F877FDF6-C4A7-E2C2-67B0-1B814CEFBDC8}"/>
              </a:ext>
            </a:extLst>
          </p:cNvPr>
          <p:cNvSpPr txBox="1"/>
          <p:nvPr/>
        </p:nvSpPr>
        <p:spPr>
          <a:xfrm>
            <a:off x="7224136" y="3287503"/>
            <a:ext cx="25788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it incoporates </a:t>
            </a:r>
            <a:r>
              <a:rPr lang="de-D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PESTPP-SEN </a:t>
            </a:r>
            <a:r>
              <a:rPr lang="de-D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generate</a:t>
            </a:r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post-</a:t>
            </a:r>
            <a:r>
              <a:rPr lang="de-D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calibrated</a:t>
            </a:r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random</a:t>
            </a:r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parameters, then it needs to add these files in this subfolder.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3">
            <a:extLst>
              <a:ext uri="{FF2B5EF4-FFF2-40B4-BE49-F238E27FC236}">
                <a16:creationId xmlns:a16="http://schemas.microsoft.com/office/drawing/2014/main" id="{59E9429D-B637-679C-B357-2E21333CD800}"/>
              </a:ext>
            </a:extLst>
          </p:cNvPr>
          <p:cNvSpPr txBox="1"/>
          <p:nvPr/>
        </p:nvSpPr>
        <p:spPr>
          <a:xfrm>
            <a:off x="-2" y="20490"/>
            <a:ext cx="66004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Set </a:t>
            </a:r>
            <a:r>
              <a:rPr lang="de-DE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sensitivity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via ORCHESTRA-PEST++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2" name="图片 31">
            <a:extLst>
              <a:ext uri="{FF2B5EF4-FFF2-40B4-BE49-F238E27FC236}">
                <a16:creationId xmlns:a16="http://schemas.microsoft.com/office/drawing/2014/main" id="{9D6B8DCB-B373-6DE6-1029-733C645770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549" y="2877190"/>
            <a:ext cx="1496483" cy="1261571"/>
          </a:xfrm>
          <a:prstGeom prst="rect">
            <a:avLst/>
          </a:prstGeom>
        </p:spPr>
      </p:pic>
      <p:pic>
        <p:nvPicPr>
          <p:cNvPr id="34" name="图片 33">
            <a:extLst>
              <a:ext uri="{FF2B5EF4-FFF2-40B4-BE49-F238E27FC236}">
                <a16:creationId xmlns:a16="http://schemas.microsoft.com/office/drawing/2014/main" id="{189F1A0D-456C-D51A-C53C-FB65F2D7BA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6261" y="1189493"/>
            <a:ext cx="1304422" cy="1236218"/>
          </a:xfrm>
          <a:prstGeom prst="rect">
            <a:avLst/>
          </a:prstGeom>
        </p:spPr>
      </p:pic>
      <p:pic>
        <p:nvPicPr>
          <p:cNvPr id="36" name="图片 35">
            <a:extLst>
              <a:ext uri="{FF2B5EF4-FFF2-40B4-BE49-F238E27FC236}">
                <a16:creationId xmlns:a16="http://schemas.microsoft.com/office/drawing/2014/main" id="{70DAD7ED-DF0A-72D8-57D1-288ACCFD17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26291" y="4021690"/>
            <a:ext cx="1224362" cy="1963458"/>
          </a:xfrm>
          <a:prstGeom prst="rect">
            <a:avLst/>
          </a:prstGeom>
        </p:spPr>
      </p:pic>
      <p:sp>
        <p:nvSpPr>
          <p:cNvPr id="38" name="TextBox 28">
            <a:extLst>
              <a:ext uri="{FF2B5EF4-FFF2-40B4-BE49-F238E27FC236}">
                <a16:creationId xmlns:a16="http://schemas.microsoft.com/office/drawing/2014/main" id="{E54DA2E3-648D-C68A-777F-CA4897D95A89}"/>
              </a:ext>
            </a:extLst>
          </p:cNvPr>
          <p:cNvSpPr txBox="1"/>
          <p:nvPr/>
        </p:nvSpPr>
        <p:spPr>
          <a:xfrm>
            <a:off x="8070253" y="1413638"/>
            <a:ext cx="34654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i="1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Code in Fe.pst </a:t>
            </a:r>
            <a:r>
              <a:rPr lang="de-DE" b="1" i="1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changed</a:t>
            </a:r>
            <a:r>
              <a:rPr lang="de-DE" b="1" i="1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b="1" i="1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among</a:t>
            </a:r>
            <a:r>
              <a:rPr lang="de-DE" b="1" i="1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PESTPP-IES, PESTPP-SWP and PESTPP-SEN.</a:t>
            </a:r>
            <a:endParaRPr lang="en-US" b="1" i="1" dirty="0"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565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0710" y="279381"/>
            <a:ext cx="4412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 up files in 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ORCHESTRA-PEST++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4586825" y="720261"/>
            <a:ext cx="340163" cy="5085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5">
            <a:extLst>
              <a:ext uri="{FF2B5EF4-FFF2-40B4-BE49-F238E27FC236}">
                <a16:creationId xmlns:a16="http://schemas.microsoft.com/office/drawing/2014/main" id="{D93C635B-5CCB-8A19-A2A8-9F4C7E2C300E}"/>
              </a:ext>
            </a:extLst>
          </p:cNvPr>
          <p:cNvSpPr txBox="1"/>
          <p:nvPr/>
        </p:nvSpPr>
        <p:spPr>
          <a:xfrm>
            <a:off x="2398309" y="1228785"/>
            <a:ext cx="49484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Run the </a:t>
            </a:r>
            <a:r>
              <a:rPr lang="de-DE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cmd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order using </a:t>
            </a:r>
            <a:r>
              <a:rPr lang="de-DE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Command Prompt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windows. Firstly, using </a:t>
            </a:r>
            <a:r>
              <a:rPr lang="de-DE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cd 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order to find the </a:t>
            </a:r>
            <a:r>
              <a:rPr lang="de-D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folder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within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i="1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ORCHESTRA-PEST++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Then, start </a:t>
            </a:r>
            <a:r>
              <a:rPr lang="de-D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PEST++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de-D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running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pestpp-sen.exe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under this folder.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连接符: 肘形 6">
            <a:extLst>
              <a:ext uri="{FF2B5EF4-FFF2-40B4-BE49-F238E27FC236}">
                <a16:creationId xmlns:a16="http://schemas.microsoft.com/office/drawing/2014/main" id="{7357B6AE-B5C8-1FD3-8541-BA5AB5F13DEA}"/>
              </a:ext>
            </a:extLst>
          </p:cNvPr>
          <p:cNvCxnSpPr>
            <a:cxnSpLocks/>
          </p:cNvCxnSpPr>
          <p:nvPr/>
        </p:nvCxnSpPr>
        <p:spPr>
          <a:xfrm flipV="1">
            <a:off x="6369268" y="1313793"/>
            <a:ext cx="2454166" cy="594137"/>
          </a:xfrm>
          <a:prstGeom prst="bentConnector3">
            <a:avLst>
              <a:gd name="adj1" fmla="val 697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6">
            <a:extLst>
              <a:ext uri="{FF2B5EF4-FFF2-40B4-BE49-F238E27FC236}">
                <a16:creationId xmlns:a16="http://schemas.microsoft.com/office/drawing/2014/main" id="{5F25936B-D7ED-10AF-9A56-ED79853EF8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3636" y="4135824"/>
            <a:ext cx="5278998" cy="2342090"/>
          </a:xfrm>
          <a:prstGeom prst="rect">
            <a:avLst/>
          </a:prstGeom>
        </p:spPr>
      </p:pic>
      <p:cxnSp>
        <p:nvCxnSpPr>
          <p:cNvPr id="16" name="连接符: 肘形 15">
            <a:extLst>
              <a:ext uri="{FF2B5EF4-FFF2-40B4-BE49-F238E27FC236}">
                <a16:creationId xmlns:a16="http://schemas.microsoft.com/office/drawing/2014/main" id="{5AF0A3AF-A5FA-9474-5B0E-B0DCA494ABD7}"/>
              </a:ext>
            </a:extLst>
          </p:cNvPr>
          <p:cNvCxnSpPr>
            <a:cxnSpLocks/>
          </p:cNvCxnSpPr>
          <p:nvPr/>
        </p:nvCxnSpPr>
        <p:spPr>
          <a:xfrm rot="16200000" flipH="1">
            <a:off x="6031987" y="2831589"/>
            <a:ext cx="1420801" cy="945930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图片 5">
            <a:extLst>
              <a:ext uri="{FF2B5EF4-FFF2-40B4-BE49-F238E27FC236}">
                <a16:creationId xmlns:a16="http://schemas.microsoft.com/office/drawing/2014/main" id="{6D9EC67C-AB1B-84D3-5D69-E299820A8D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0940" y="295913"/>
            <a:ext cx="1314453" cy="2135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395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432</Words>
  <Application>Microsoft Office PowerPoint</Application>
  <PresentationFormat>宽屏</PresentationFormat>
  <Paragraphs>72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GEOMAR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Zhu, Kechen</dc:creator>
  <cp:lastModifiedBy>Kechen Zhu</cp:lastModifiedBy>
  <cp:revision>26</cp:revision>
  <dcterms:created xsi:type="dcterms:W3CDTF">2020-11-18T11:29:15Z</dcterms:created>
  <dcterms:modified xsi:type="dcterms:W3CDTF">2023-10-16T05:18:15Z</dcterms:modified>
</cp:coreProperties>
</file>