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C3C4-D41D-AC4B-9148-2B682BF92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6B3E7-8DE5-95C2-4D2E-F6FB36D98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A44F-CB54-81CE-2CC8-9992E795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DA03A-0B85-9DEE-141B-F4C95D86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F5677-053D-0BB9-AC0F-F9EAB297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158D-E795-53C0-967C-58E50E67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8D215-5B23-931D-2342-82E766D8F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9D7E-EEF1-2459-F6F5-3F564D66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F2576-6216-083F-5EBD-B3AFBB68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3E71-ACAB-5FBC-B124-63F03B61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2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8076B-4A86-E714-F078-98B465608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EAE8B-B57B-9F47-C2EF-1F8BF9462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AD66A-6214-5A6C-2E18-67922BDC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DC53C-D2D3-16AF-8BA6-042E5D94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6697-084A-1DA9-2E7A-67B1ED1F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7AB7-05A4-CA70-402A-64B7B570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3C3E-F6FC-6CE3-D004-C00C210A3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9E49F-532A-67E0-4B88-D9B63BF6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B5F0F-05F2-E3F6-AF39-9C920989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42F5-3AEB-3D40-164E-7ACA0240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3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8367-D691-2BC8-B3B3-EFC7A06E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BB8A7-1045-3600-8233-B2CC6480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8E12E-52A4-5364-0D9D-74FD9B47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AC62D-7587-1DD9-2A81-8EDB7A5E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45AE9-C1B6-4229-A75D-461A1602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8A85-7917-41ED-04D1-AB3821BA1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75A8E-3217-ADDA-B2B6-4195AA728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C9EE0-35A1-01EB-76C9-D8D3DC987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73C6-051C-00A0-3E89-C8E742DC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D465-C82C-9502-10D8-763F7477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EEB40-1965-E0C6-D93B-BD7EF4EB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A52E-5375-C95E-1537-E4C086A4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CDD49-47D5-E0C8-3DE2-86B42F951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D791D-26E2-A4C7-B151-6CC0DC893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25D38-C633-FD7B-F921-45272F0C2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4B9F8D-96CE-FD81-68DE-EEBB799A6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25DC8-9140-2BB3-8EFC-B9B9CFC5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C1C56-8577-7D9D-C2DE-E14E29AD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1DEF7E-61C4-ABC7-39B4-987027C0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9B82-40C2-8D29-F1A9-76E59F85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0186B-FEF0-BBD8-DFB9-716EF866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0A6AE-300B-EAA9-2145-248E6234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67271-7F7A-5C89-4EF6-176F649F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E3C03-F7EE-DF83-3BC8-4AE8B44A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98CA0-3EE4-C50F-B901-222A8B9E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3B60A-FEBF-BDE9-DC6C-406ED4ED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B574-077E-0219-C739-750742260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9326C-FE07-5350-638F-534CC05E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D377F-5E77-5C74-F2BB-2C9CAE070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07FE1-048F-563B-5146-7E8C2593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BE076-3F0B-0B36-0C5F-B6830E87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FD79E-DB72-6885-B0A1-D800BEB8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5B4E-D6DA-651D-70B3-51C461D05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A4E98-71DF-1D68-B325-369D1CDD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571A8-A744-7083-8A8E-459FE6549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4443C-9DF5-E919-147B-442F2086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22238-9C7A-A070-22A4-B3F3691D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65A51-2242-B52F-E460-0D2D4163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4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C9B3E-364C-D7D5-941D-4109B5D06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97695-A412-DE59-0546-6804F6F1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3FC9-1409-A695-A688-1FEE9F2D4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D373-A68D-430D-8569-9CE82A834A38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9096A-784B-B863-4AF2-06B7FE944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A2D6-DE45-7679-B18A-D9130D492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145C-AD30-4C62-8AD2-8C6B7B82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B337DE8-15DA-AC02-0524-D901208B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64486"/>
            <a:ext cx="11229975" cy="2224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3D7E9-EC91-3968-9800-6D2D852CCEEB}"/>
              </a:ext>
            </a:extLst>
          </p:cNvPr>
          <p:cNvSpPr txBox="1"/>
          <p:nvPr/>
        </p:nvSpPr>
        <p:spPr>
          <a:xfrm>
            <a:off x="571500" y="3736980"/>
            <a:ext cx="1122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Density measurement of cholinergic innervation in 3D Images of the pig colon with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Imaris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9.7 for neuroscientist. A-E: 3D images with the volume X×Y×Z (axis)=708x708x35 (µm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were acquired from the whole-mount preparations of the porcine proximal colon myenteric plexus.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cChAT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-immunoreactive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fibers (red) and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hpChAT-ir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fibers +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somata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(green) (A) were digitally traced with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Imaris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SurfaceFunction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respectively (B) and extracted separately (C, D).  The ganglion containing cholinergic neurons/fibers was contoured (E).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5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Yuan, Pu-Qing</dc:creator>
  <cp:lastModifiedBy>Yuan, Pu-Qing</cp:lastModifiedBy>
  <cp:revision>2</cp:revision>
  <dcterms:created xsi:type="dcterms:W3CDTF">2023-06-19T22:36:15Z</dcterms:created>
  <dcterms:modified xsi:type="dcterms:W3CDTF">2023-06-19T22:42:04Z</dcterms:modified>
</cp:coreProperties>
</file>