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ita - Imagine Islet Cen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US" dirty="0"/>
              <a:t>Provided by: Dr. </a:t>
            </a:r>
            <a:r>
              <a:rPr dirty="0"/>
              <a:t>Rita </a:t>
            </a:r>
            <a:r>
              <a:rPr lang="en-US" dirty="0"/>
              <a:t>Bottino </a:t>
            </a:r>
            <a:r>
              <a:rPr dirty="0"/>
              <a:t>- Imagine Islet Center </a:t>
            </a:r>
          </a:p>
        </p:txBody>
      </p:sp>
      <p:sp>
        <p:nvSpPr>
          <p:cNvPr id="152" name="Pancreatic Lymphnod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Peri-</a:t>
            </a:r>
            <a:r>
              <a:rPr dirty="0"/>
              <a:t>Pancreatic Lymph</a:t>
            </a:r>
            <a:r>
              <a:rPr lang="en-US" dirty="0"/>
              <a:t> N</a:t>
            </a:r>
            <a:r>
              <a:rPr dirty="0"/>
              <a:t>odes</a:t>
            </a:r>
          </a:p>
        </p:txBody>
      </p:sp>
      <p:pic>
        <p:nvPicPr>
          <p:cNvPr id="154" name="Imagine Islet Center logo.png" descr="Imagine Islet Center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821" y="11307743"/>
            <a:ext cx="2674825" cy="1488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p.logo.final_200709.pdf" descr="ip.logo.final_20070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0" y="237010"/>
            <a:ext cx="3002661" cy="1488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or easy location"/>
          <p:cNvSpPr txBox="1">
            <a:spLocks noGrp="1"/>
          </p:cNvSpPr>
          <p:nvPr>
            <p:ph type="title"/>
          </p:nvPr>
        </p:nvSpPr>
        <p:spPr>
          <a:xfrm>
            <a:off x="1206500" y="1392115"/>
            <a:ext cx="21971000" cy="14331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Tips for Identification and Location of Peri-Pancreatic Lymph Nodes</a:t>
            </a:r>
            <a:endParaRPr dirty="0"/>
          </a:p>
        </p:txBody>
      </p:sp>
      <p:sp>
        <p:nvSpPr>
          <p:cNvPr id="168" name="PLN color may vary from brown to red…"/>
          <p:cNvSpPr txBox="1">
            <a:spLocks noGrp="1"/>
          </p:cNvSpPr>
          <p:nvPr>
            <p:ph type="body" idx="1"/>
          </p:nvPr>
        </p:nvSpPr>
        <p:spPr>
          <a:xfrm>
            <a:off x="1206500" y="3743510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dirty="0"/>
              <a:t>color may vary from brown to red</a:t>
            </a:r>
          </a:p>
          <a:p>
            <a:r>
              <a:rPr dirty="0"/>
              <a:t>found in the connective tissue or fat around any area of the pancreas</a:t>
            </a:r>
            <a:r>
              <a:rPr lang="en-US" dirty="0"/>
              <a:t>,</a:t>
            </a:r>
            <a:r>
              <a:rPr dirty="0"/>
              <a:t> but most</a:t>
            </a:r>
            <a:r>
              <a:rPr lang="en-US" dirty="0"/>
              <a:t>ly</a:t>
            </a:r>
            <a:r>
              <a:rPr dirty="0"/>
              <a:t> near blood vessels </a:t>
            </a:r>
          </a:p>
          <a:p>
            <a:r>
              <a:rPr dirty="0"/>
              <a:t>size may vary from 3mm to 1cm in length</a:t>
            </a:r>
          </a:p>
          <a:p>
            <a:r>
              <a:rPr dirty="0"/>
              <a:t>often organized in chains </a:t>
            </a:r>
          </a:p>
          <a:p>
            <a:r>
              <a:rPr dirty="0"/>
              <a:t>distinguished from accessory spleens</a:t>
            </a:r>
            <a:r>
              <a:rPr lang="en-US" dirty="0"/>
              <a:t>,</a:t>
            </a:r>
            <a:r>
              <a:rPr dirty="0"/>
              <a:t> </a:t>
            </a:r>
            <a:r>
              <a:rPr lang="en-US" dirty="0"/>
              <a:t>as</a:t>
            </a:r>
            <a:r>
              <a:rPr dirty="0"/>
              <a:t> they tend to be smaller </a:t>
            </a:r>
            <a:r>
              <a:rPr lang="en-US" dirty="0"/>
              <a:t>with a shiny </a:t>
            </a:r>
            <a:r>
              <a:rPr dirty="0"/>
              <a:t>surface</a:t>
            </a:r>
            <a:r>
              <a:rPr lang="en-US" dirty="0"/>
              <a:t>, even if dark red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shot 2023-03-28 at 3.41.40 PM.png" descr="Screenshot 2023-03-28 at 3.41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65" y="384219"/>
            <a:ext cx="19809669" cy="12345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shot 2023-03-28 at 3.41.34 PM.png" descr="Screenshot 2023-03-28 at 3.41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742" y="534154"/>
            <a:ext cx="18525901" cy="12077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shot 2023-03-28 at 3.41.27 PM.png" descr="Screenshot 2023-03-28 at 3.41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54" y="151377"/>
            <a:ext cx="19739611" cy="12620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shot 2023-03-28 at 3.41.21 PM.png" descr="Screenshot 2023-03-28 at 3.41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95" y="479052"/>
            <a:ext cx="20276611" cy="12527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shot 2023-03-28 at 3.41.13 PM.png" descr="Screenshot 2023-03-28 at 3.41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14" y="-19644"/>
            <a:ext cx="21125958" cy="12899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</Words>
  <Application>Microsoft Office PowerPoint</Application>
  <PresentationFormat>Custom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Helvetica Neue</vt:lpstr>
      <vt:lpstr>Helvetica Neue Medium</vt:lpstr>
      <vt:lpstr>21_BasicWhite</vt:lpstr>
      <vt:lpstr>Peri-Pancreatic Lymph Nodes</vt:lpstr>
      <vt:lpstr>Tips for Identification and Location of Peri-Pancreatic Lymph Nodes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Peri-Pancreatic Lymph Nodes</dc:title>
  <cp:lastModifiedBy>Barbara Olack</cp:lastModifiedBy>
  <cp:revision>2</cp:revision>
  <dcterms:modified xsi:type="dcterms:W3CDTF">2023-04-12T17:04:09Z</dcterms:modified>
</cp:coreProperties>
</file>